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b7eae1b6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b7eae1b6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eadab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5eadab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bd5c261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bd5c261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5ea294d4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5ea294d4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5ea294d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5ea294d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b7eae1b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b7eae1b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5ea294d4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5ea294d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b7eae1b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b7eae1b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5ea294d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5ea294d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b7eae1b6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b7eae1b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5ea294d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5ea294d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aseballsavant.mlb.com/" TargetMode="External"/><Relationship Id="rId4" Type="http://schemas.openxmlformats.org/officeDocument/2006/relationships/hyperlink" Target="https://baseballsavant.mlb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Predicting Statistics in Baseball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Wesley Chapman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700" y="3232625"/>
            <a:ext cx="2350725" cy="1570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Success!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Multiple linear regression model was highly successful at predicting OPS values.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Low MSE  ✅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High </a:t>
            </a:r>
            <a:r>
              <a:rPr lang="en-GB" sz="1800"/>
              <a:t>R</a:t>
            </a:r>
            <a:r>
              <a:rPr baseline="30000" lang="en-GB" sz="1800"/>
              <a:t>2  </a:t>
            </a:r>
            <a:r>
              <a:rPr lang="en-GB" sz="1500"/>
              <a:t>✅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75" y="1842500"/>
            <a:ext cx="2565850" cy="171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now?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4653150" y="7208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Model qualified to predict player performance/evaluate player value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Scouts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Fans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Teams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Similar model for pitchers?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Earned Run Average</a:t>
            </a:r>
            <a:endParaRPr sz="13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75" y="1855738"/>
            <a:ext cx="1961260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baseballsavant.mlb.com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JupyterLab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797075" y="653325"/>
            <a:ext cx="4166400" cy="409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baseballsavant.mlb.com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JupyterLab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Being Addressed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712325" y="2395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This project looks at how predictable the stat On Base Plus Slugging (OPS) is in baseball, based on </a:t>
            </a:r>
            <a:r>
              <a:rPr lang="en-GB" sz="1400"/>
              <a:t>various</a:t>
            </a:r>
            <a:r>
              <a:rPr lang="en-GB" sz="1400"/>
              <a:t> other offensive statistics.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0" y="2607425"/>
            <a:ext cx="1266376" cy="68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372" y="222300"/>
            <a:ext cx="3244324" cy="1824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55300" y="500925"/>
            <a:ext cx="39420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OPS?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dependent variable being predicted is On Base Plus Slugging (OPS), which is a sum of two </a:t>
            </a:r>
            <a:r>
              <a:rPr lang="en-GB"/>
              <a:t>independent</a:t>
            </a:r>
            <a:r>
              <a:rPr lang="en-GB"/>
              <a:t> stats in baseball - Batter On Base Percentage, and Batter Slugging Percentage.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OPS measures a batter’s ability to get on base and to hit for power.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3475250"/>
            <a:ext cx="37909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Why?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Why choose baseball statistics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OPS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Who would have interest / be impacted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Player scouts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MLB fans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Team owners/front offices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Predicted OPS &gt; </a:t>
            </a:r>
            <a:r>
              <a:rPr lang="en-GB" sz="1400"/>
              <a:t>Actual</a:t>
            </a:r>
            <a:r>
              <a:rPr lang="en-GB" sz="1400"/>
              <a:t> OPS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Implications of better solutions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More comprehensive stat</a:t>
            </a:r>
            <a:endParaRPr sz="14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00" y="1978788"/>
            <a:ext cx="1828875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Source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6350" y="321450"/>
            <a:ext cx="41664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Baseball Savant is a website that covers hundreds of MLB analytics and player statistics, with data for every MLB player.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available to public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Downloadable CSV files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Customizable tables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0" r="12172" t="10913"/>
          <a:stretch/>
        </p:blipFill>
        <p:spPr>
          <a:xfrm>
            <a:off x="483725" y="1958850"/>
            <a:ext cx="3216550" cy="1002850"/>
          </a:xfrm>
          <a:prstGeom prst="rect">
            <a:avLst/>
          </a:prstGeom>
          <a:noFill/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3053950"/>
            <a:ext cx="4455101" cy="182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Project Data Constraints</a:t>
            </a:r>
            <a:endParaRPr sz="29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653125" y="4417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Years: </a:t>
            </a:r>
            <a:r>
              <a:rPr b="1" lang="en-GB" sz="1500"/>
              <a:t>2019, 2021-2024</a:t>
            </a:r>
            <a:endParaRPr b="1"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Minimum</a:t>
            </a:r>
            <a:r>
              <a:rPr lang="en-GB" sz="1500"/>
              <a:t> plate </a:t>
            </a:r>
            <a:r>
              <a:rPr lang="en-GB" sz="1500"/>
              <a:t>appearances</a:t>
            </a:r>
            <a:r>
              <a:rPr lang="en-GB" sz="1500"/>
              <a:t>: </a:t>
            </a:r>
            <a:r>
              <a:rPr b="1" lang="en-GB" sz="1500"/>
              <a:t>502 </a:t>
            </a:r>
            <a:r>
              <a:rPr lang="en-GB" sz="1500"/>
              <a:t>(qualified hitters)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Hitting Metrics: </a:t>
            </a:r>
            <a:endParaRPr sz="1500"/>
          </a:p>
          <a:p>
            <a:pPr indent="-303164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Singles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Doubles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Triples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Home runs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Strikeouts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Walks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Batting average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Runs batted in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Total bases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Stolen bases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Barrel percentage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In zone percentage</a:t>
            </a:r>
            <a:endParaRPr b="1" sz="1174"/>
          </a:p>
          <a:p>
            <a:pPr indent="-303164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74"/>
              <a:buChar char="●"/>
            </a:pPr>
            <a:r>
              <a:rPr b="1" lang="en-GB" sz="1174"/>
              <a:t>OPS</a:t>
            </a:r>
            <a:endParaRPr b="1" sz="1174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74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25" y="2015650"/>
            <a:ext cx="1262375" cy="17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Techniques used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Multiple Linear Regression: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Allows for several </a:t>
            </a:r>
            <a:r>
              <a:rPr lang="en-GB"/>
              <a:t>independent</a:t>
            </a:r>
            <a:r>
              <a:rPr lang="en-GB"/>
              <a:t> variables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Predicts </a:t>
            </a:r>
            <a:r>
              <a:rPr lang="en-GB"/>
              <a:t>dependent</a:t>
            </a:r>
            <a:r>
              <a:rPr lang="en-GB"/>
              <a:t> </a:t>
            </a:r>
            <a:r>
              <a:rPr lang="en-GB"/>
              <a:t>variable</a:t>
            </a:r>
            <a:r>
              <a:rPr lang="en-GB"/>
              <a:t> based on IV’s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Predicts OPS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Mean </a:t>
            </a:r>
            <a:r>
              <a:rPr b="1" lang="en-GB"/>
              <a:t>Squared</a:t>
            </a:r>
            <a:r>
              <a:rPr b="1" lang="en-GB"/>
              <a:t> Error: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Evaluates </a:t>
            </a:r>
            <a:r>
              <a:rPr lang="en-GB"/>
              <a:t>performance</a:t>
            </a:r>
            <a:r>
              <a:rPr lang="en-GB"/>
              <a:t> of prediction model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Avg squared difference between actual and predicted values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R-Squared: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Evaluates</a:t>
            </a:r>
            <a:r>
              <a:rPr lang="en-GB"/>
              <a:t> effectiveness</a:t>
            </a:r>
            <a:r>
              <a:rPr lang="en-GB"/>
              <a:t> of prediction model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Determines proportion of variance of the DV that can be explained by the IV’s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750" y="1576223"/>
            <a:ext cx="1779650" cy="143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Relationships between variables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13" y="2326425"/>
            <a:ext cx="8749176" cy="7473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7" name="Google Shape;117;p20"/>
          <p:cNvCxnSpPr/>
          <p:nvPr/>
        </p:nvCxnSpPr>
        <p:spPr>
          <a:xfrm rot="10800000">
            <a:off x="6463325" y="3223175"/>
            <a:ext cx="16800" cy="110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20"/>
          <p:cNvCxnSpPr/>
          <p:nvPr/>
        </p:nvCxnSpPr>
        <p:spPr>
          <a:xfrm flipH="1">
            <a:off x="2089600" y="1497375"/>
            <a:ext cx="8400" cy="71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644688" y="1625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MSE = </a:t>
            </a:r>
            <a:r>
              <a:rPr lang="en-GB" sz="1800">
                <a:highlight>
                  <a:srgbClr val="FFFFFF"/>
                </a:highlight>
              </a:rPr>
              <a:t>0.00008457</a:t>
            </a:r>
            <a:endParaRPr sz="18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Difference between predicted values and actual values is low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R</a:t>
            </a:r>
            <a:r>
              <a:rPr baseline="30000" lang="en-GB" sz="1800"/>
              <a:t>2</a:t>
            </a:r>
            <a:r>
              <a:rPr lang="en-GB" sz="1800"/>
              <a:t> = 0.99000652</a:t>
            </a:r>
            <a:endParaRPr sz="18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Almost all of the variance in OPS can be explained by the 12 independent variables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463" y="2381275"/>
            <a:ext cx="3212874" cy="2566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